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sldIdLst>
    <p:sldId id="256" r:id="rId5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BAB6"/>
    <a:srgbClr val="6FAAA9"/>
    <a:srgbClr val="085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2"/>
    <p:restoredTop sz="94672"/>
  </p:normalViewPr>
  <p:slideViewPr>
    <p:cSldViewPr snapToGrid="0">
      <p:cViewPr>
        <p:scale>
          <a:sx n="69" d="100"/>
          <a:sy n="69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2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2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9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B2B5-4723-A7C8-8729-BF1C827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18135-3734-C98E-9211-785476B2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5AD17-F6BB-F9B4-6E40-55DB9A29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0E8B3-8025-A967-B3DC-AF346646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1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7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1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9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9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0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968B-D70E-3B4F-9F22-0D118EFC6B4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52D9E-EAC8-1543-9EA2-FC9ACC550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9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80F2CC9-BE33-CEA3-978F-984B583E789A}"/>
              </a:ext>
            </a:extLst>
          </p:cNvPr>
          <p:cNvSpPr txBox="1">
            <a:spLocks/>
          </p:cNvSpPr>
          <p:nvPr/>
        </p:nvSpPr>
        <p:spPr>
          <a:xfrm>
            <a:off x="1193753" y="678161"/>
            <a:ext cx="30851116" cy="23836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en-US" sz="6800">
                <a:solidFill>
                  <a:schemeClr val="bg1"/>
                </a:solidFill>
                <a:latin typeface="Arial Rounded MT Bold" charset="0"/>
              </a:rPr>
              <a:t>TITLE</a:t>
            </a:r>
            <a:br>
              <a:rPr lang="en-US" altLang="en-US" sz="7920">
                <a:solidFill>
                  <a:schemeClr val="bg1"/>
                </a:solidFill>
                <a:latin typeface="Arial Rounded MT Bold" charset="0"/>
              </a:rPr>
            </a:br>
            <a:r>
              <a:rPr lang="en-US" altLang="en-US" sz="3800" b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Authors</a:t>
            </a:r>
            <a:br>
              <a:rPr lang="en-US" altLang="en-US" sz="3800" b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altLang="en-US" sz="3800" b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Location</a:t>
            </a:r>
            <a:endParaRPr lang="en-US" altLang="en-US" sz="3800" b="1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2F78FF-39B9-C19D-01B6-CAC2859C7200}"/>
              </a:ext>
            </a:extLst>
          </p:cNvPr>
          <p:cNvSpPr/>
          <p:nvPr/>
        </p:nvSpPr>
        <p:spPr>
          <a:xfrm>
            <a:off x="818744" y="4409598"/>
            <a:ext cx="9970604" cy="725135"/>
          </a:xfrm>
          <a:prstGeom prst="rect">
            <a:avLst/>
          </a:prstGeom>
          <a:solidFill>
            <a:srgbClr val="81B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">
              <a:solidFill>
                <a:srgbClr val="45B5E4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58B32A-AA4F-1F77-62AC-9BCD26D70167}"/>
              </a:ext>
            </a:extLst>
          </p:cNvPr>
          <p:cNvSpPr txBox="1"/>
          <p:nvPr/>
        </p:nvSpPr>
        <p:spPr>
          <a:xfrm>
            <a:off x="1193753" y="4433576"/>
            <a:ext cx="9572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ABSTRACT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C2AEC0-26E5-9936-E41A-99F5969C215C}"/>
              </a:ext>
            </a:extLst>
          </p:cNvPr>
          <p:cNvSpPr/>
          <p:nvPr/>
        </p:nvSpPr>
        <p:spPr>
          <a:xfrm>
            <a:off x="11446505" y="4409598"/>
            <a:ext cx="9970604" cy="725135"/>
          </a:xfrm>
          <a:prstGeom prst="rect">
            <a:avLst/>
          </a:prstGeom>
          <a:solidFill>
            <a:srgbClr val="81B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">
              <a:solidFill>
                <a:srgbClr val="45B5E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31B219-2945-A008-3928-B458FC054199}"/>
              </a:ext>
            </a:extLst>
          </p:cNvPr>
          <p:cNvSpPr txBox="1"/>
          <p:nvPr/>
        </p:nvSpPr>
        <p:spPr>
          <a:xfrm>
            <a:off x="11823063" y="4433576"/>
            <a:ext cx="9572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METHODS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E9C97C-98DD-6C13-CD19-39296340AB6B}"/>
              </a:ext>
            </a:extLst>
          </p:cNvPr>
          <p:cNvSpPr/>
          <p:nvPr/>
        </p:nvSpPr>
        <p:spPr>
          <a:xfrm>
            <a:off x="22074265" y="4409598"/>
            <a:ext cx="9970604" cy="725135"/>
          </a:xfrm>
          <a:prstGeom prst="rect">
            <a:avLst/>
          </a:prstGeom>
          <a:solidFill>
            <a:srgbClr val="81B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">
              <a:solidFill>
                <a:srgbClr val="45B5E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E1DE47-CD92-14E5-A635-D5487F3BE5F1}"/>
              </a:ext>
            </a:extLst>
          </p:cNvPr>
          <p:cNvSpPr txBox="1"/>
          <p:nvPr/>
        </p:nvSpPr>
        <p:spPr>
          <a:xfrm>
            <a:off x="22454159" y="4433576"/>
            <a:ext cx="9572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RESULTS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7CBDA65-8934-CAE8-46C5-AC759AB91AF3}"/>
              </a:ext>
            </a:extLst>
          </p:cNvPr>
          <p:cNvSpPr txBox="1">
            <a:spLocks/>
          </p:cNvSpPr>
          <p:nvPr/>
        </p:nvSpPr>
        <p:spPr bwMode="auto">
          <a:xfrm>
            <a:off x="818743" y="5473575"/>
            <a:ext cx="9947947" cy="70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4319" dirty="0">
                <a:solidFill>
                  <a:srgbClr val="000000"/>
                </a:solidFill>
                <a:latin typeface="Garamond" charset="0"/>
              </a:rPr>
              <a:t>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5DE9AF-84E8-F6D9-06B2-1CA64DC4D84F}"/>
              </a:ext>
            </a:extLst>
          </p:cNvPr>
          <p:cNvSpPr/>
          <p:nvPr/>
        </p:nvSpPr>
        <p:spPr>
          <a:xfrm>
            <a:off x="818744" y="9848109"/>
            <a:ext cx="9970604" cy="725135"/>
          </a:xfrm>
          <a:prstGeom prst="rect">
            <a:avLst/>
          </a:prstGeom>
          <a:solidFill>
            <a:srgbClr val="81B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">
              <a:solidFill>
                <a:srgbClr val="45B5E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E46125-99A4-74BD-7845-CD71475CAD61}"/>
              </a:ext>
            </a:extLst>
          </p:cNvPr>
          <p:cNvSpPr txBox="1"/>
          <p:nvPr/>
        </p:nvSpPr>
        <p:spPr>
          <a:xfrm>
            <a:off x="1193753" y="9839432"/>
            <a:ext cx="9572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OBJECTIVES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0FF8428-54CA-A6A4-2B8F-0952EDCAE257}"/>
              </a:ext>
            </a:extLst>
          </p:cNvPr>
          <p:cNvSpPr txBox="1">
            <a:spLocks/>
          </p:cNvSpPr>
          <p:nvPr/>
        </p:nvSpPr>
        <p:spPr bwMode="auto">
          <a:xfrm>
            <a:off x="818743" y="10910371"/>
            <a:ext cx="9947947" cy="70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4319" dirty="0">
                <a:solidFill>
                  <a:srgbClr val="000000"/>
                </a:solidFill>
                <a:latin typeface="Garamond" charset="0"/>
              </a:rPr>
              <a:t>Text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521BB5-E10D-E5B2-C98D-AD7CDEB92133}"/>
              </a:ext>
            </a:extLst>
          </p:cNvPr>
          <p:cNvSpPr/>
          <p:nvPr/>
        </p:nvSpPr>
        <p:spPr>
          <a:xfrm>
            <a:off x="818744" y="13800094"/>
            <a:ext cx="9970604" cy="725135"/>
          </a:xfrm>
          <a:prstGeom prst="rect">
            <a:avLst/>
          </a:prstGeom>
          <a:solidFill>
            <a:srgbClr val="81B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">
              <a:solidFill>
                <a:srgbClr val="45B5E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1C00C2-5A79-1805-6F8C-B86A0A4FD55B}"/>
              </a:ext>
            </a:extLst>
          </p:cNvPr>
          <p:cNvSpPr txBox="1"/>
          <p:nvPr/>
        </p:nvSpPr>
        <p:spPr>
          <a:xfrm>
            <a:off x="1193753" y="13791417"/>
            <a:ext cx="9572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INTRODUCTION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698F467-1DC4-5866-B665-B0D69B84BE64}"/>
              </a:ext>
            </a:extLst>
          </p:cNvPr>
          <p:cNvSpPr txBox="1">
            <a:spLocks/>
          </p:cNvSpPr>
          <p:nvPr/>
        </p:nvSpPr>
        <p:spPr bwMode="auto">
          <a:xfrm>
            <a:off x="818743" y="14862356"/>
            <a:ext cx="9947947" cy="70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4319" dirty="0">
                <a:solidFill>
                  <a:srgbClr val="000000"/>
                </a:solidFill>
                <a:latin typeface="Garamond" charset="0"/>
              </a:rPr>
              <a:t>Text here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B1CDD04-36E7-3E60-9555-200F3FBD034E}"/>
              </a:ext>
            </a:extLst>
          </p:cNvPr>
          <p:cNvSpPr txBox="1">
            <a:spLocks/>
          </p:cNvSpPr>
          <p:nvPr/>
        </p:nvSpPr>
        <p:spPr bwMode="auto">
          <a:xfrm>
            <a:off x="11469161" y="5473575"/>
            <a:ext cx="9926838" cy="70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319" dirty="0">
                <a:solidFill>
                  <a:srgbClr val="000000"/>
                </a:solidFill>
                <a:latin typeface="Garamond" charset="0"/>
              </a:rPr>
              <a:t>Text here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B426EA4-ED20-D985-1DC6-799620DEF21F}"/>
              </a:ext>
            </a:extLst>
          </p:cNvPr>
          <p:cNvSpPr txBox="1">
            <a:spLocks/>
          </p:cNvSpPr>
          <p:nvPr/>
        </p:nvSpPr>
        <p:spPr bwMode="auto">
          <a:xfrm>
            <a:off x="22096921" y="5473575"/>
            <a:ext cx="10049549" cy="70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319" dirty="0">
                <a:solidFill>
                  <a:srgbClr val="000000"/>
                </a:solidFill>
                <a:latin typeface="Garamond" charset="0"/>
              </a:rPr>
              <a:t>Text here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01BAF0-49E3-3BE4-95E9-B9C065436BC5}"/>
              </a:ext>
            </a:extLst>
          </p:cNvPr>
          <p:cNvSpPr/>
          <p:nvPr/>
        </p:nvSpPr>
        <p:spPr>
          <a:xfrm>
            <a:off x="22074265" y="13757873"/>
            <a:ext cx="9970604" cy="725135"/>
          </a:xfrm>
          <a:prstGeom prst="rect">
            <a:avLst/>
          </a:prstGeom>
          <a:solidFill>
            <a:srgbClr val="81B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148">
              <a:solidFill>
                <a:srgbClr val="45B5E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04C557-B94C-37B1-C1F2-33463EB27F09}"/>
              </a:ext>
            </a:extLst>
          </p:cNvPr>
          <p:cNvSpPr txBox="1"/>
          <p:nvPr/>
        </p:nvSpPr>
        <p:spPr>
          <a:xfrm>
            <a:off x="22454159" y="13749194"/>
            <a:ext cx="9572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CONCLUSION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61768BB0-B1C9-8078-54CA-E14B9324F376}"/>
              </a:ext>
            </a:extLst>
          </p:cNvPr>
          <p:cNvSpPr txBox="1">
            <a:spLocks/>
          </p:cNvSpPr>
          <p:nvPr/>
        </p:nvSpPr>
        <p:spPr bwMode="auto">
          <a:xfrm>
            <a:off x="22096921" y="14862356"/>
            <a:ext cx="9947948" cy="70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319" dirty="0">
                <a:solidFill>
                  <a:srgbClr val="000000"/>
                </a:solidFill>
                <a:latin typeface="Garamond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22937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06f602-366a-4030-9e97-a8a511b6569d" xsi:nil="true"/>
    <lcf76f155ced4ddcb4097134ff3c332f xmlns="65d1ac89-5c17-4655-b95b-97052f01085c">
      <Terms xmlns="http://schemas.microsoft.com/office/infopath/2007/PartnerControls"/>
    </lcf76f155ced4ddcb4097134ff3c332f>
    <SharedWithUsers xmlns="6c06f602-366a-4030-9e97-a8a511b6569d">
      <UserInfo>
        <DisplayName>Liberatore, Michael S</DisplayName>
        <AccountId>129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DBB7BE7AED948A517D23F6EFBD770" ma:contentTypeVersion="18" ma:contentTypeDescription="Create a new document." ma:contentTypeScope="" ma:versionID="dfce8549a47aad584a44658e9975fe1c">
  <xsd:schema xmlns:xsd="http://www.w3.org/2001/XMLSchema" xmlns:xs="http://www.w3.org/2001/XMLSchema" xmlns:p="http://schemas.microsoft.com/office/2006/metadata/properties" xmlns:ns2="65d1ac89-5c17-4655-b95b-97052f01085c" xmlns:ns3="6c06f602-366a-4030-9e97-a8a511b6569d" targetNamespace="http://schemas.microsoft.com/office/2006/metadata/properties" ma:root="true" ma:fieldsID="115b5a209b4945d8b7145cc365eb1f1c" ns2:_="" ns3:_="">
    <xsd:import namespace="65d1ac89-5c17-4655-b95b-97052f01085c"/>
    <xsd:import namespace="6c06f602-366a-4030-9e97-a8a511b656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d1ac89-5c17-4655-b95b-97052f010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8df1570-fbaf-44d5-9ac1-976b90e19f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06f602-366a-4030-9e97-a8a511b6569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ba8d5ce-7955-45e0-b17b-3a8b0e9f7201}" ma:internalName="TaxCatchAll" ma:showField="CatchAllData" ma:web="6c06f602-366a-4030-9e97-a8a511b656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F1A0E9-0593-4064-8013-F2815A9EFAF3}">
  <ds:schemaRefs>
    <ds:schemaRef ds:uri="http://schemas.microsoft.com/office/2006/metadata/properties"/>
    <ds:schemaRef ds:uri="http://schemas.microsoft.com/office/infopath/2007/PartnerControls"/>
    <ds:schemaRef ds:uri="6c06f602-366a-4030-9e97-a8a511b6569d"/>
    <ds:schemaRef ds:uri="65d1ac89-5c17-4655-b95b-97052f01085c"/>
  </ds:schemaRefs>
</ds:datastoreItem>
</file>

<file path=customXml/itemProps2.xml><?xml version="1.0" encoding="utf-8"?>
<ds:datastoreItem xmlns:ds="http://schemas.openxmlformats.org/officeDocument/2006/customXml" ds:itemID="{7DB0D56D-E2EF-49AE-8564-AAB8254D6D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691AC9-B5DD-48E9-850C-2200253B3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d1ac89-5c17-4655-b95b-97052f01085c"/>
    <ds:schemaRef ds:uri="6c06f602-366a-4030-9e97-a8a511b656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23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Cavanaugh, Meghan R</dc:creator>
  <cp:lastModifiedBy>Cavanaugh, Meghan R</cp:lastModifiedBy>
  <cp:revision>6</cp:revision>
  <dcterms:created xsi:type="dcterms:W3CDTF">2024-02-15T07:48:24Z</dcterms:created>
  <dcterms:modified xsi:type="dcterms:W3CDTF">2024-02-27T17:08:48Z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0x010100C52DBB7BE7AED948A517D23F6EFBD770</vt:lpwstr>
  </property>
</Properties>
</file>